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035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96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07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8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3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76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37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02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87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4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30986-CDD1-4BC0-8367-20E4991DF4E3}" type="datetimeFigureOut">
              <a:rPr lang="zh-TW" altLang="en-US" smtClean="0"/>
              <a:t>2016/11/9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4907-1AD4-4DAC-83C4-E58A53E956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864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99" y="3717032"/>
            <a:ext cx="2879601" cy="264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190040"/>
              </p:ext>
            </p:extLst>
          </p:nvPr>
        </p:nvGraphicFramePr>
        <p:xfrm>
          <a:off x="107504" y="764704"/>
          <a:ext cx="6228180" cy="439248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89740"/>
                <a:gridCol w="889740"/>
                <a:gridCol w="889740"/>
                <a:gridCol w="889740"/>
                <a:gridCol w="889740"/>
                <a:gridCol w="889740"/>
                <a:gridCol w="889740"/>
              </a:tblGrid>
              <a:tr h="7320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談楷體W5" panose="03000509000000000000" pitchFamily="65" charset="-120"/>
                          <a:ea typeface="華康談楷體W5" panose="03000509000000000000" pitchFamily="65" charset="-120"/>
                        </a:rPr>
                        <a:t>日</a:t>
                      </a:r>
                      <a:endParaRPr lang="en-US" altLang="zh-TW" sz="3200" dirty="0" smtClean="0">
                        <a:latin typeface="華康談楷體W5" panose="03000509000000000000" pitchFamily="65" charset="-120"/>
                        <a:ea typeface="華康談楷體W5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談楷體W5" panose="03000509000000000000" pitchFamily="65" charset="-120"/>
                          <a:ea typeface="華康談楷體W5" panose="03000509000000000000" pitchFamily="65" charset="-120"/>
                        </a:rPr>
                        <a:t>一</a:t>
                      </a:r>
                      <a:endParaRPr lang="zh-TW" altLang="en-US" sz="3200" dirty="0">
                        <a:latin typeface="華康談楷體W5" panose="03000509000000000000" pitchFamily="65" charset="-120"/>
                        <a:ea typeface="華康談楷體W5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談楷體W5" panose="03000509000000000000" pitchFamily="65" charset="-120"/>
                          <a:ea typeface="華康談楷體W5" panose="03000509000000000000" pitchFamily="65" charset="-120"/>
                        </a:rPr>
                        <a:t>二 </a:t>
                      </a:r>
                      <a:endParaRPr lang="zh-TW" altLang="en-US" sz="3200" dirty="0">
                        <a:latin typeface="華康談楷體W5" panose="03000509000000000000" pitchFamily="65" charset="-120"/>
                        <a:ea typeface="華康談楷體W5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談楷體W5" panose="03000509000000000000" pitchFamily="65" charset="-120"/>
                          <a:ea typeface="華康談楷體W5" panose="03000509000000000000" pitchFamily="65" charset="-120"/>
                        </a:rPr>
                        <a:t>三</a:t>
                      </a:r>
                      <a:endParaRPr lang="zh-TW" altLang="en-US" sz="3200" dirty="0">
                        <a:latin typeface="華康談楷體W5" panose="03000509000000000000" pitchFamily="65" charset="-120"/>
                        <a:ea typeface="華康談楷體W5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談楷體W5" panose="03000509000000000000" pitchFamily="65" charset="-120"/>
                          <a:ea typeface="華康談楷體W5" panose="03000509000000000000" pitchFamily="65" charset="-120"/>
                        </a:rPr>
                        <a:t>四</a:t>
                      </a:r>
                      <a:endParaRPr lang="zh-TW" altLang="en-US" sz="3200" dirty="0">
                        <a:latin typeface="華康談楷體W5" panose="03000509000000000000" pitchFamily="65" charset="-120"/>
                        <a:ea typeface="華康談楷體W5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談楷體W5" panose="03000509000000000000" pitchFamily="65" charset="-120"/>
                          <a:ea typeface="華康談楷體W5" panose="03000509000000000000" pitchFamily="65" charset="-120"/>
                        </a:rPr>
                        <a:t>五 </a:t>
                      </a:r>
                      <a:endParaRPr lang="zh-TW" altLang="en-US" sz="3200" dirty="0">
                        <a:latin typeface="華康談楷體W5" panose="03000509000000000000" pitchFamily="65" charset="-120"/>
                        <a:ea typeface="華康談楷體W5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談楷體W5" panose="03000509000000000000" pitchFamily="65" charset="-120"/>
                          <a:ea typeface="華康談楷體W5" panose="03000509000000000000" pitchFamily="65" charset="-120"/>
                        </a:rPr>
                        <a:t>六</a:t>
                      </a:r>
                      <a:endParaRPr lang="zh-TW" altLang="en-US" sz="3200" dirty="0">
                        <a:latin typeface="華康談楷體W5" panose="03000509000000000000" pitchFamily="65" charset="-120"/>
                        <a:ea typeface="華康談楷體W5" panose="03000509000000000000" pitchFamily="65" charset="-120"/>
                      </a:endParaRPr>
                    </a:p>
                  </a:txBody>
                  <a:tcPr anchor="ctr"/>
                </a:tc>
              </a:tr>
              <a:tr h="732081"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3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4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5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6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7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8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9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10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11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12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13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14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15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16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17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18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19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20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21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22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23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24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25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26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27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28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29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latin typeface="華康流隸體" panose="03000709000000000000" pitchFamily="65" charset="-120"/>
                          <a:ea typeface="華康流隸體" panose="03000709000000000000" pitchFamily="65" charset="-120"/>
                        </a:rPr>
                        <a:t>30</a:t>
                      </a:r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華康流隸體" panose="03000709000000000000" pitchFamily="65" charset="-120"/>
                        <a:ea typeface="華康流隸體" panose="030007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4765218" y="-297993"/>
            <a:ext cx="43204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2016</a:t>
            </a:r>
            <a:r>
              <a:rPr lang="zh-TW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年</a:t>
            </a:r>
            <a:r>
              <a:rPr lang="en-US" altLang="zh-TW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11</a:t>
            </a:r>
            <a:r>
              <a:rPr lang="zh-TW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月</a:t>
            </a:r>
            <a:endParaRPr lang="zh-TW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571" y="5517232"/>
            <a:ext cx="1445454" cy="106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1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41</Words>
  <Application>Microsoft Office PowerPoint</Application>
  <PresentationFormat>如螢幕大小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mtvs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mt</dc:creator>
  <cp:lastModifiedBy>mt</cp:lastModifiedBy>
  <cp:revision>4</cp:revision>
  <dcterms:created xsi:type="dcterms:W3CDTF">2016-11-09T05:26:19Z</dcterms:created>
  <dcterms:modified xsi:type="dcterms:W3CDTF">2016-11-09T06:04:12Z</dcterms:modified>
</cp:coreProperties>
</file>